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7"/>
  </p:notesMasterIdLst>
  <p:handoutMasterIdLst>
    <p:handoutMasterId r:id="rId8"/>
  </p:handoutMasterIdLst>
  <p:sldIdLst>
    <p:sldId id="258" r:id="rId2"/>
    <p:sldId id="257" r:id="rId3"/>
    <p:sldId id="260" r:id="rId4"/>
    <p:sldId id="259" r:id="rId5"/>
    <p:sldId id="261" r:id="rId6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750F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sz="2800" dirty="0"/>
              <a:t>プロ野球（パ・リーグ）通算優勝数</a:t>
            </a:r>
          </a:p>
        </c:rich>
      </c:tx>
      <c:layout>
        <c:manualLayout>
          <c:xMode val="edge"/>
          <c:yMode val="edge"/>
          <c:x val="0.62993055555555566"/>
          <c:y val="4.209049921320596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プロ野球（パ・リーグ）通算優勝数</c:v>
                </c:pt>
              </c:strCache>
            </c:strRef>
          </c:tx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0-489B-4526-A189-D930CE8EC3FF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1-489B-4526-A189-D930CE8EC3FF}"/>
              </c:ext>
            </c:extLst>
          </c:dPt>
          <c:dPt>
            <c:idx val="3"/>
            <c:bubble3D val="0"/>
            <c:spPr>
              <a:solidFill>
                <a:schemeClr val="tx1"/>
              </a:solidFill>
            </c:spPr>
            <c:extLst>
              <c:ext xmlns:c16="http://schemas.microsoft.com/office/drawing/2014/chart" uri="{C3380CC4-5D6E-409C-BE32-E72D297353CC}">
                <c16:uniqueId val="{00000002-489B-4526-A189-D930CE8EC3FF}"/>
              </c:ext>
            </c:extLst>
          </c:dPt>
          <c:dPt>
            <c:idx val="4"/>
            <c:bubble3D val="0"/>
            <c:spPr>
              <a:solidFill>
                <a:schemeClr val="bg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89B-4526-A189-D930CE8EC3FF}"/>
              </c:ext>
            </c:extLst>
          </c:dPt>
          <c:dPt>
            <c:idx val="5"/>
            <c:bubble3D val="0"/>
            <c:spPr>
              <a:solidFill>
                <a:srgbClr val="800000"/>
              </a:solidFill>
            </c:spPr>
            <c:extLst>
              <c:ext xmlns:c16="http://schemas.microsoft.com/office/drawing/2014/chart" uri="{C3380CC4-5D6E-409C-BE32-E72D297353CC}">
                <c16:uniqueId val="{00000004-489B-4526-A189-D930CE8EC3FF}"/>
              </c:ext>
            </c:extLst>
          </c:dPt>
          <c:cat>
            <c:strRef>
              <c:f>Sheet1!$A$2:$A$7</c:f>
              <c:strCache>
                <c:ptCount val="6"/>
                <c:pt idx="0">
                  <c:v>埼玉西武ライオンズ</c:v>
                </c:pt>
                <c:pt idx="1">
                  <c:v>福岡ソフトバンクホークス</c:v>
                </c:pt>
                <c:pt idx="2">
                  <c:v>オリックスバファローズ</c:v>
                </c:pt>
                <c:pt idx="3">
                  <c:v>北海道日本ハムファイターズ</c:v>
                </c:pt>
                <c:pt idx="4">
                  <c:v>千葉ロッテマリーンズ</c:v>
                </c:pt>
                <c:pt idx="5">
                  <c:v>東北楽天ゴールデンイーグルス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21</c:v>
                </c:pt>
                <c:pt idx="1">
                  <c:v>17</c:v>
                </c:pt>
                <c:pt idx="2">
                  <c:v>12</c:v>
                </c:pt>
                <c:pt idx="3">
                  <c:v>7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9B-4526-A189-D930CE8EC3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AE53ED-C57F-46D5-A4FE-5BACF8D83740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kumimoji="1" lang="ja-JP" altLang="en-US"/>
        </a:p>
      </dgm:t>
    </dgm:pt>
    <dgm:pt modelId="{762158C0-76A9-453B-92C4-C32BA3CD6EC6}">
      <dgm:prSet phldrT="[テキスト]"/>
      <dgm:spPr/>
      <dgm:t>
        <a:bodyPr/>
        <a:lstStyle/>
        <a:p>
          <a:r>
            <a:rPr kumimoji="1" lang="ja-JP" altLang="en-US" dirty="0"/>
            <a:t>準備</a:t>
          </a:r>
        </a:p>
      </dgm:t>
    </dgm:pt>
    <dgm:pt modelId="{98342707-109E-4C43-A5F6-773FA6BDF740}" type="parTrans" cxnId="{1F13B9AB-ADD9-4B1E-9AA4-BC22B8CC2B98}">
      <dgm:prSet/>
      <dgm:spPr/>
      <dgm:t>
        <a:bodyPr/>
        <a:lstStyle/>
        <a:p>
          <a:endParaRPr kumimoji="1" lang="ja-JP" altLang="en-US"/>
        </a:p>
      </dgm:t>
    </dgm:pt>
    <dgm:pt modelId="{6E7DAA36-830F-4851-8376-9A8E12FE505D}" type="sibTrans" cxnId="{1F13B9AB-ADD9-4B1E-9AA4-BC22B8CC2B98}">
      <dgm:prSet/>
      <dgm:spPr/>
      <dgm:t>
        <a:bodyPr/>
        <a:lstStyle/>
        <a:p>
          <a:endParaRPr kumimoji="1" lang="ja-JP" altLang="en-US"/>
        </a:p>
      </dgm:t>
    </dgm:pt>
    <dgm:pt modelId="{E3CDEBAE-AD30-4710-9944-24ED6B7DF824}">
      <dgm:prSet phldrT="[テキスト]"/>
      <dgm:spPr/>
      <dgm:t>
        <a:bodyPr/>
        <a:lstStyle/>
        <a:p>
          <a:r>
            <a:rPr kumimoji="1" lang="ja-JP" altLang="en-US" dirty="0"/>
            <a:t>Ａ：試験管を１本、用意する</a:t>
          </a:r>
        </a:p>
      </dgm:t>
    </dgm:pt>
    <dgm:pt modelId="{5B3CB846-0987-446A-9552-28804ED7B513}" type="parTrans" cxnId="{7B6EDBFB-7D8F-4BB9-ABCD-E5AC5ED3C9B2}">
      <dgm:prSet/>
      <dgm:spPr/>
      <dgm:t>
        <a:bodyPr/>
        <a:lstStyle/>
        <a:p>
          <a:endParaRPr kumimoji="1" lang="ja-JP" altLang="en-US"/>
        </a:p>
      </dgm:t>
    </dgm:pt>
    <dgm:pt modelId="{6F982D0A-9A97-4F14-A55F-AE15277C3ABE}" type="sibTrans" cxnId="{7B6EDBFB-7D8F-4BB9-ABCD-E5AC5ED3C9B2}">
      <dgm:prSet/>
      <dgm:spPr/>
      <dgm:t>
        <a:bodyPr/>
        <a:lstStyle/>
        <a:p>
          <a:endParaRPr kumimoji="1" lang="ja-JP" altLang="en-US"/>
        </a:p>
      </dgm:t>
    </dgm:pt>
    <dgm:pt modelId="{0BCB9457-E33F-46A0-B340-54EB1E7F7DDC}">
      <dgm:prSet phldrT="[テキスト]"/>
      <dgm:spPr/>
      <dgm:t>
        <a:bodyPr/>
        <a:lstStyle/>
        <a:p>
          <a:r>
            <a:rPr kumimoji="1" lang="ja-JP" altLang="en-US" dirty="0"/>
            <a:t>実験</a:t>
          </a:r>
        </a:p>
      </dgm:t>
    </dgm:pt>
    <dgm:pt modelId="{C6CA47AF-CE6E-4E3F-9E66-4D9803CED442}" type="parTrans" cxnId="{7B61B29C-4FB2-4983-9B33-EDD4AEDAD365}">
      <dgm:prSet/>
      <dgm:spPr/>
      <dgm:t>
        <a:bodyPr/>
        <a:lstStyle/>
        <a:p>
          <a:endParaRPr kumimoji="1" lang="ja-JP" altLang="en-US"/>
        </a:p>
      </dgm:t>
    </dgm:pt>
    <dgm:pt modelId="{6B4D606D-CB25-4A77-B7F7-2A4E0B2F4F82}" type="sibTrans" cxnId="{7B61B29C-4FB2-4983-9B33-EDD4AEDAD365}">
      <dgm:prSet/>
      <dgm:spPr/>
      <dgm:t>
        <a:bodyPr/>
        <a:lstStyle/>
        <a:p>
          <a:endParaRPr kumimoji="1" lang="ja-JP" altLang="en-US"/>
        </a:p>
      </dgm:t>
    </dgm:pt>
    <dgm:pt modelId="{C072CDF4-5DAB-494B-A029-DE2FA6784385}">
      <dgm:prSet phldrT="[テキスト]"/>
      <dgm:spPr/>
      <dgm:t>
        <a:bodyPr/>
        <a:lstStyle/>
        <a:p>
          <a:r>
            <a:rPr kumimoji="1" lang="ja-JP" altLang="en-US" dirty="0"/>
            <a:t>①：試験管にマグネシウムを入れる</a:t>
          </a:r>
        </a:p>
      </dgm:t>
    </dgm:pt>
    <dgm:pt modelId="{C1EDCB0E-D823-4318-8627-0EA2D7F3482A}" type="parTrans" cxnId="{1E3625AC-9BA6-4D96-A092-98FFC2FD0D1D}">
      <dgm:prSet/>
      <dgm:spPr/>
      <dgm:t>
        <a:bodyPr/>
        <a:lstStyle/>
        <a:p>
          <a:endParaRPr kumimoji="1" lang="ja-JP" altLang="en-US"/>
        </a:p>
      </dgm:t>
    </dgm:pt>
    <dgm:pt modelId="{A196ABE2-4FC8-4233-8C3B-F39A2ECCFBE8}" type="sibTrans" cxnId="{1E3625AC-9BA6-4D96-A092-98FFC2FD0D1D}">
      <dgm:prSet/>
      <dgm:spPr/>
      <dgm:t>
        <a:bodyPr/>
        <a:lstStyle/>
        <a:p>
          <a:endParaRPr kumimoji="1" lang="ja-JP" altLang="en-US"/>
        </a:p>
      </dgm:t>
    </dgm:pt>
    <dgm:pt modelId="{14FAFF4F-BCD2-4D32-AA34-8B54D9CC7586}">
      <dgm:prSet phldrT="[テキスト]"/>
      <dgm:spPr/>
      <dgm:t>
        <a:bodyPr/>
        <a:lstStyle/>
        <a:p>
          <a:r>
            <a:rPr kumimoji="1" lang="ja-JP" altLang="en-US" dirty="0"/>
            <a:t>②：①にうすい塩酸を入れ、水素を発生させる</a:t>
          </a:r>
        </a:p>
      </dgm:t>
    </dgm:pt>
    <dgm:pt modelId="{A7454917-65E1-40EA-860A-1E3E5C18EFD8}" type="parTrans" cxnId="{5C4CC28E-702B-475E-9C2C-7D17DF1C7026}">
      <dgm:prSet/>
      <dgm:spPr/>
      <dgm:t>
        <a:bodyPr/>
        <a:lstStyle/>
        <a:p>
          <a:endParaRPr kumimoji="1" lang="ja-JP" altLang="en-US"/>
        </a:p>
      </dgm:t>
    </dgm:pt>
    <dgm:pt modelId="{18911BCD-B41C-40FC-8492-8F15D585D1BA}" type="sibTrans" cxnId="{5C4CC28E-702B-475E-9C2C-7D17DF1C7026}">
      <dgm:prSet/>
      <dgm:spPr/>
      <dgm:t>
        <a:bodyPr/>
        <a:lstStyle/>
        <a:p>
          <a:endParaRPr kumimoji="1" lang="ja-JP" altLang="en-US"/>
        </a:p>
      </dgm:t>
    </dgm:pt>
    <dgm:pt modelId="{F3F0232F-D62F-45A8-BE7F-7D0EE47C2915}">
      <dgm:prSet phldrT="[テキスト]"/>
      <dgm:spPr/>
      <dgm:t>
        <a:bodyPr/>
        <a:lstStyle/>
        <a:p>
          <a:r>
            <a:rPr kumimoji="1" lang="ja-JP" altLang="en-US" dirty="0"/>
            <a:t>片づけ</a:t>
          </a:r>
        </a:p>
      </dgm:t>
    </dgm:pt>
    <dgm:pt modelId="{D3F98942-35EA-4CAE-832A-7F0FBBF5D4DA}" type="parTrans" cxnId="{683D02C6-4291-4667-BA5C-7EEA9A16F1ED}">
      <dgm:prSet/>
      <dgm:spPr/>
      <dgm:t>
        <a:bodyPr/>
        <a:lstStyle/>
        <a:p>
          <a:endParaRPr kumimoji="1" lang="ja-JP" altLang="en-US"/>
        </a:p>
      </dgm:t>
    </dgm:pt>
    <dgm:pt modelId="{3C90F466-9D4B-434E-BBF6-5D4B99BCC8AE}" type="sibTrans" cxnId="{683D02C6-4291-4667-BA5C-7EEA9A16F1ED}">
      <dgm:prSet/>
      <dgm:spPr/>
      <dgm:t>
        <a:bodyPr/>
        <a:lstStyle/>
        <a:p>
          <a:endParaRPr kumimoji="1" lang="ja-JP" altLang="en-US"/>
        </a:p>
      </dgm:t>
    </dgm:pt>
    <dgm:pt modelId="{7417217F-314F-4634-AF38-E692E36C674F}">
      <dgm:prSet phldrT="[テキスト]"/>
      <dgm:spPr/>
      <dgm:t>
        <a:bodyPr/>
        <a:lstStyle/>
        <a:p>
          <a:r>
            <a:rPr kumimoji="1" lang="en-US" altLang="ja-JP" dirty="0"/>
            <a:t>Ⅰ</a:t>
          </a:r>
          <a:r>
            <a:rPr kumimoji="1" lang="ja-JP" altLang="en-US" dirty="0"/>
            <a:t>：試験管をしっかりと洗う</a:t>
          </a:r>
        </a:p>
      </dgm:t>
    </dgm:pt>
    <dgm:pt modelId="{B204EAC5-78D9-4825-B501-F2AD18E77C0B}" type="parTrans" cxnId="{964CE51D-7335-4BE4-BC75-2498A4F1599F}">
      <dgm:prSet/>
      <dgm:spPr/>
      <dgm:t>
        <a:bodyPr/>
        <a:lstStyle/>
        <a:p>
          <a:endParaRPr kumimoji="1" lang="ja-JP" altLang="en-US"/>
        </a:p>
      </dgm:t>
    </dgm:pt>
    <dgm:pt modelId="{D766D5EB-463A-4631-B499-D3FACAD9CDE6}" type="sibTrans" cxnId="{964CE51D-7335-4BE4-BC75-2498A4F1599F}">
      <dgm:prSet/>
      <dgm:spPr/>
      <dgm:t>
        <a:bodyPr/>
        <a:lstStyle/>
        <a:p>
          <a:endParaRPr kumimoji="1" lang="ja-JP" altLang="en-US"/>
        </a:p>
      </dgm:t>
    </dgm:pt>
    <dgm:pt modelId="{1A866189-684F-4623-9999-3AD1E373AB4E}">
      <dgm:prSet phldrT="[テキスト]"/>
      <dgm:spPr/>
      <dgm:t>
        <a:bodyPr/>
        <a:lstStyle/>
        <a:p>
          <a:r>
            <a:rPr kumimoji="1" lang="en-US" altLang="ja-JP" dirty="0"/>
            <a:t>Ⅱ</a:t>
          </a:r>
          <a:r>
            <a:rPr kumimoji="1" lang="ja-JP" altLang="en-US" dirty="0"/>
            <a:t>：試験管をもとの場所にもどす</a:t>
          </a:r>
        </a:p>
      </dgm:t>
    </dgm:pt>
    <dgm:pt modelId="{BA66F534-297D-4E23-9C63-2051F3438C36}" type="parTrans" cxnId="{0DDD0ADF-CD31-41B8-A085-5BD3F321675A}">
      <dgm:prSet/>
      <dgm:spPr/>
      <dgm:t>
        <a:bodyPr/>
        <a:lstStyle/>
        <a:p>
          <a:endParaRPr kumimoji="1" lang="ja-JP" altLang="en-US"/>
        </a:p>
      </dgm:t>
    </dgm:pt>
    <dgm:pt modelId="{E2243CCB-A75B-43BC-8E1F-924E3CB96792}" type="sibTrans" cxnId="{0DDD0ADF-CD31-41B8-A085-5BD3F321675A}">
      <dgm:prSet/>
      <dgm:spPr/>
      <dgm:t>
        <a:bodyPr/>
        <a:lstStyle/>
        <a:p>
          <a:endParaRPr kumimoji="1" lang="ja-JP" altLang="en-US"/>
        </a:p>
      </dgm:t>
    </dgm:pt>
    <dgm:pt modelId="{4B465E18-9EEC-46FE-926B-083BF11F3F46}">
      <dgm:prSet phldrT="[テキスト]"/>
      <dgm:spPr/>
      <dgm:t>
        <a:bodyPr/>
        <a:lstStyle/>
        <a:p>
          <a:r>
            <a:rPr kumimoji="1" lang="ja-JP" altLang="en-US" dirty="0"/>
            <a:t>Ｂ：ﾏｸﾞﾈｼｳﾑ３ｇ、うすい塩酸（５％）をそれぞれ量りとる</a:t>
          </a:r>
        </a:p>
      </dgm:t>
    </dgm:pt>
    <dgm:pt modelId="{6359AB12-F6A1-459E-A887-24CC54EC8B73}" type="parTrans" cxnId="{8D3747FB-F1D1-4759-B493-80AA291278C3}">
      <dgm:prSet/>
      <dgm:spPr/>
      <dgm:t>
        <a:bodyPr/>
        <a:lstStyle/>
        <a:p>
          <a:endParaRPr kumimoji="1" lang="ja-JP" altLang="en-US"/>
        </a:p>
      </dgm:t>
    </dgm:pt>
    <dgm:pt modelId="{29E5D65E-5D5A-4FF8-97E5-968B68852156}" type="sibTrans" cxnId="{8D3747FB-F1D1-4759-B493-80AA291278C3}">
      <dgm:prSet/>
      <dgm:spPr/>
      <dgm:t>
        <a:bodyPr/>
        <a:lstStyle/>
        <a:p>
          <a:endParaRPr kumimoji="1" lang="ja-JP" altLang="en-US"/>
        </a:p>
      </dgm:t>
    </dgm:pt>
    <dgm:pt modelId="{DDE3F41B-5C31-403D-8BBF-3D9577381CD8}" type="pres">
      <dgm:prSet presAssocID="{D5AE53ED-C57F-46D5-A4FE-5BACF8D83740}" presName="linearFlow" presStyleCnt="0">
        <dgm:presLayoutVars>
          <dgm:dir/>
          <dgm:animLvl val="lvl"/>
          <dgm:resizeHandles val="exact"/>
        </dgm:presLayoutVars>
      </dgm:prSet>
      <dgm:spPr/>
    </dgm:pt>
    <dgm:pt modelId="{9E30F75E-7B9F-499A-B12B-61DC25E0DE42}" type="pres">
      <dgm:prSet presAssocID="{762158C0-76A9-453B-92C4-C32BA3CD6EC6}" presName="composite" presStyleCnt="0"/>
      <dgm:spPr/>
    </dgm:pt>
    <dgm:pt modelId="{DCFCEA42-4A94-4366-A1F8-F4C4128CF1E2}" type="pres">
      <dgm:prSet presAssocID="{762158C0-76A9-453B-92C4-C32BA3CD6EC6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98166EC0-7298-4614-99B8-B83862C083B2}" type="pres">
      <dgm:prSet presAssocID="{762158C0-76A9-453B-92C4-C32BA3CD6EC6}" presName="descendantText" presStyleLbl="alignAcc1" presStyleIdx="0" presStyleCnt="3">
        <dgm:presLayoutVars>
          <dgm:bulletEnabled val="1"/>
        </dgm:presLayoutVars>
      </dgm:prSet>
      <dgm:spPr/>
    </dgm:pt>
    <dgm:pt modelId="{3E1EA6EB-2F28-4B3C-BBE3-28A8999BF0B8}" type="pres">
      <dgm:prSet presAssocID="{6E7DAA36-830F-4851-8376-9A8E12FE505D}" presName="sp" presStyleCnt="0"/>
      <dgm:spPr/>
    </dgm:pt>
    <dgm:pt modelId="{BE72453C-0534-4C0B-BB1C-699D1C3B936E}" type="pres">
      <dgm:prSet presAssocID="{0BCB9457-E33F-46A0-B340-54EB1E7F7DDC}" presName="composite" presStyleCnt="0"/>
      <dgm:spPr/>
    </dgm:pt>
    <dgm:pt modelId="{C826A182-CDDE-4B65-935B-8E8DE464F8FF}" type="pres">
      <dgm:prSet presAssocID="{0BCB9457-E33F-46A0-B340-54EB1E7F7DDC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9AB16C9F-76B4-4245-BAAB-F505CBF33A58}" type="pres">
      <dgm:prSet presAssocID="{0BCB9457-E33F-46A0-B340-54EB1E7F7DDC}" presName="descendantText" presStyleLbl="alignAcc1" presStyleIdx="1" presStyleCnt="3">
        <dgm:presLayoutVars>
          <dgm:bulletEnabled val="1"/>
        </dgm:presLayoutVars>
      </dgm:prSet>
      <dgm:spPr/>
    </dgm:pt>
    <dgm:pt modelId="{2DDBC898-C94F-457E-ABDA-F53A37710F3E}" type="pres">
      <dgm:prSet presAssocID="{6B4D606D-CB25-4A77-B7F7-2A4E0B2F4F82}" presName="sp" presStyleCnt="0"/>
      <dgm:spPr/>
    </dgm:pt>
    <dgm:pt modelId="{7A279DBC-22E3-4C91-A4B6-7AB0DB2E3E38}" type="pres">
      <dgm:prSet presAssocID="{F3F0232F-D62F-45A8-BE7F-7D0EE47C2915}" presName="composite" presStyleCnt="0"/>
      <dgm:spPr/>
    </dgm:pt>
    <dgm:pt modelId="{88C20D80-E1AD-4628-B338-6BCE6655C31B}" type="pres">
      <dgm:prSet presAssocID="{F3F0232F-D62F-45A8-BE7F-7D0EE47C291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0ED33805-23F9-483A-BBA4-301EBC00A5DE}" type="pres">
      <dgm:prSet presAssocID="{F3F0232F-D62F-45A8-BE7F-7D0EE47C2915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964CE51D-7335-4BE4-BC75-2498A4F1599F}" srcId="{F3F0232F-D62F-45A8-BE7F-7D0EE47C2915}" destId="{7417217F-314F-4634-AF38-E692E36C674F}" srcOrd="0" destOrd="0" parTransId="{B204EAC5-78D9-4825-B501-F2AD18E77C0B}" sibTransId="{D766D5EB-463A-4631-B499-D3FACAD9CDE6}"/>
    <dgm:cxn modelId="{01C9202C-581C-4616-B6C1-CCBFCCCF0717}" type="presOf" srcId="{C072CDF4-5DAB-494B-A029-DE2FA6784385}" destId="{9AB16C9F-76B4-4245-BAAB-F505CBF33A58}" srcOrd="0" destOrd="0" presId="urn:microsoft.com/office/officeart/2005/8/layout/chevron2"/>
    <dgm:cxn modelId="{8304AB35-6F50-4C4E-810A-32C6B6BF6500}" type="presOf" srcId="{4B465E18-9EEC-46FE-926B-083BF11F3F46}" destId="{98166EC0-7298-4614-99B8-B83862C083B2}" srcOrd="0" destOrd="1" presId="urn:microsoft.com/office/officeart/2005/8/layout/chevron2"/>
    <dgm:cxn modelId="{223E7337-4207-4B4A-AB72-899718C705C2}" type="presOf" srcId="{14FAFF4F-BCD2-4D32-AA34-8B54D9CC7586}" destId="{9AB16C9F-76B4-4245-BAAB-F505CBF33A58}" srcOrd="0" destOrd="1" presId="urn:microsoft.com/office/officeart/2005/8/layout/chevron2"/>
    <dgm:cxn modelId="{2BF42946-9DE0-469B-B396-F0620B52B7C3}" type="presOf" srcId="{E3CDEBAE-AD30-4710-9944-24ED6B7DF824}" destId="{98166EC0-7298-4614-99B8-B83862C083B2}" srcOrd="0" destOrd="0" presId="urn:microsoft.com/office/officeart/2005/8/layout/chevron2"/>
    <dgm:cxn modelId="{DE166869-52B1-4A39-BF6F-21614B97771F}" type="presOf" srcId="{7417217F-314F-4634-AF38-E692E36C674F}" destId="{0ED33805-23F9-483A-BBA4-301EBC00A5DE}" srcOrd="0" destOrd="0" presId="urn:microsoft.com/office/officeart/2005/8/layout/chevron2"/>
    <dgm:cxn modelId="{2B208569-FBE1-4EEB-BCAB-494E4BA69723}" type="presOf" srcId="{0BCB9457-E33F-46A0-B340-54EB1E7F7DDC}" destId="{C826A182-CDDE-4B65-935B-8E8DE464F8FF}" srcOrd="0" destOrd="0" presId="urn:microsoft.com/office/officeart/2005/8/layout/chevron2"/>
    <dgm:cxn modelId="{185BDE57-D012-4BBB-9D99-EB027A02E40C}" type="presOf" srcId="{1A866189-684F-4623-9999-3AD1E373AB4E}" destId="{0ED33805-23F9-483A-BBA4-301EBC00A5DE}" srcOrd="0" destOrd="1" presId="urn:microsoft.com/office/officeart/2005/8/layout/chevron2"/>
    <dgm:cxn modelId="{51C5187C-5512-4552-B716-8A3A03993997}" type="presOf" srcId="{F3F0232F-D62F-45A8-BE7F-7D0EE47C2915}" destId="{88C20D80-E1AD-4628-B338-6BCE6655C31B}" srcOrd="0" destOrd="0" presId="urn:microsoft.com/office/officeart/2005/8/layout/chevron2"/>
    <dgm:cxn modelId="{5C4CC28E-702B-475E-9C2C-7D17DF1C7026}" srcId="{0BCB9457-E33F-46A0-B340-54EB1E7F7DDC}" destId="{14FAFF4F-BCD2-4D32-AA34-8B54D9CC7586}" srcOrd="1" destOrd="0" parTransId="{A7454917-65E1-40EA-860A-1E3E5C18EFD8}" sibTransId="{18911BCD-B41C-40FC-8492-8F15D585D1BA}"/>
    <dgm:cxn modelId="{7B61B29C-4FB2-4983-9B33-EDD4AEDAD365}" srcId="{D5AE53ED-C57F-46D5-A4FE-5BACF8D83740}" destId="{0BCB9457-E33F-46A0-B340-54EB1E7F7DDC}" srcOrd="1" destOrd="0" parTransId="{C6CA47AF-CE6E-4E3F-9E66-4D9803CED442}" sibTransId="{6B4D606D-CB25-4A77-B7F7-2A4E0B2F4F82}"/>
    <dgm:cxn modelId="{A22348A2-1C2A-4B8F-864C-C274B68BCB24}" type="presOf" srcId="{762158C0-76A9-453B-92C4-C32BA3CD6EC6}" destId="{DCFCEA42-4A94-4366-A1F8-F4C4128CF1E2}" srcOrd="0" destOrd="0" presId="urn:microsoft.com/office/officeart/2005/8/layout/chevron2"/>
    <dgm:cxn modelId="{250F43AA-4113-4951-B0E0-B63F5C6670D1}" type="presOf" srcId="{D5AE53ED-C57F-46D5-A4FE-5BACF8D83740}" destId="{DDE3F41B-5C31-403D-8BBF-3D9577381CD8}" srcOrd="0" destOrd="0" presId="urn:microsoft.com/office/officeart/2005/8/layout/chevron2"/>
    <dgm:cxn modelId="{1F13B9AB-ADD9-4B1E-9AA4-BC22B8CC2B98}" srcId="{D5AE53ED-C57F-46D5-A4FE-5BACF8D83740}" destId="{762158C0-76A9-453B-92C4-C32BA3CD6EC6}" srcOrd="0" destOrd="0" parTransId="{98342707-109E-4C43-A5F6-773FA6BDF740}" sibTransId="{6E7DAA36-830F-4851-8376-9A8E12FE505D}"/>
    <dgm:cxn modelId="{1E3625AC-9BA6-4D96-A092-98FFC2FD0D1D}" srcId="{0BCB9457-E33F-46A0-B340-54EB1E7F7DDC}" destId="{C072CDF4-5DAB-494B-A029-DE2FA6784385}" srcOrd="0" destOrd="0" parTransId="{C1EDCB0E-D823-4318-8627-0EA2D7F3482A}" sibTransId="{A196ABE2-4FC8-4233-8C3B-F39A2ECCFBE8}"/>
    <dgm:cxn modelId="{683D02C6-4291-4667-BA5C-7EEA9A16F1ED}" srcId="{D5AE53ED-C57F-46D5-A4FE-5BACF8D83740}" destId="{F3F0232F-D62F-45A8-BE7F-7D0EE47C2915}" srcOrd="2" destOrd="0" parTransId="{D3F98942-35EA-4CAE-832A-7F0FBBF5D4DA}" sibTransId="{3C90F466-9D4B-434E-BBF6-5D4B99BCC8AE}"/>
    <dgm:cxn modelId="{0DDD0ADF-CD31-41B8-A085-5BD3F321675A}" srcId="{F3F0232F-D62F-45A8-BE7F-7D0EE47C2915}" destId="{1A866189-684F-4623-9999-3AD1E373AB4E}" srcOrd="1" destOrd="0" parTransId="{BA66F534-297D-4E23-9C63-2051F3438C36}" sibTransId="{E2243CCB-A75B-43BC-8E1F-924E3CB96792}"/>
    <dgm:cxn modelId="{8D3747FB-F1D1-4759-B493-80AA291278C3}" srcId="{762158C0-76A9-453B-92C4-C32BA3CD6EC6}" destId="{4B465E18-9EEC-46FE-926B-083BF11F3F46}" srcOrd="1" destOrd="0" parTransId="{6359AB12-F6A1-459E-A887-24CC54EC8B73}" sibTransId="{29E5D65E-5D5A-4FF8-97E5-968B68852156}"/>
    <dgm:cxn modelId="{7B6EDBFB-7D8F-4BB9-ABCD-E5AC5ED3C9B2}" srcId="{762158C0-76A9-453B-92C4-C32BA3CD6EC6}" destId="{E3CDEBAE-AD30-4710-9944-24ED6B7DF824}" srcOrd="0" destOrd="0" parTransId="{5B3CB846-0987-446A-9552-28804ED7B513}" sibTransId="{6F982D0A-9A97-4F14-A55F-AE15277C3ABE}"/>
    <dgm:cxn modelId="{CCC114FA-57A1-411C-BCFE-47ADD5988D94}" type="presParOf" srcId="{DDE3F41B-5C31-403D-8BBF-3D9577381CD8}" destId="{9E30F75E-7B9F-499A-B12B-61DC25E0DE42}" srcOrd="0" destOrd="0" presId="urn:microsoft.com/office/officeart/2005/8/layout/chevron2"/>
    <dgm:cxn modelId="{885952B5-6F5F-42EC-A6E5-39B62F119F4B}" type="presParOf" srcId="{9E30F75E-7B9F-499A-B12B-61DC25E0DE42}" destId="{DCFCEA42-4A94-4366-A1F8-F4C4128CF1E2}" srcOrd="0" destOrd="0" presId="urn:microsoft.com/office/officeart/2005/8/layout/chevron2"/>
    <dgm:cxn modelId="{9FB4626A-EE09-43A4-888E-6A4CF2FB25C9}" type="presParOf" srcId="{9E30F75E-7B9F-499A-B12B-61DC25E0DE42}" destId="{98166EC0-7298-4614-99B8-B83862C083B2}" srcOrd="1" destOrd="0" presId="urn:microsoft.com/office/officeart/2005/8/layout/chevron2"/>
    <dgm:cxn modelId="{29AEB2A1-9828-47F4-8A73-274DD0330707}" type="presParOf" srcId="{DDE3F41B-5C31-403D-8BBF-3D9577381CD8}" destId="{3E1EA6EB-2F28-4B3C-BBE3-28A8999BF0B8}" srcOrd="1" destOrd="0" presId="urn:microsoft.com/office/officeart/2005/8/layout/chevron2"/>
    <dgm:cxn modelId="{D4524B0C-DB83-409C-A877-3F9654CE29AC}" type="presParOf" srcId="{DDE3F41B-5C31-403D-8BBF-3D9577381CD8}" destId="{BE72453C-0534-4C0B-BB1C-699D1C3B936E}" srcOrd="2" destOrd="0" presId="urn:microsoft.com/office/officeart/2005/8/layout/chevron2"/>
    <dgm:cxn modelId="{49ED386A-71EC-44DF-85ED-61C44C1D7C04}" type="presParOf" srcId="{BE72453C-0534-4C0B-BB1C-699D1C3B936E}" destId="{C826A182-CDDE-4B65-935B-8E8DE464F8FF}" srcOrd="0" destOrd="0" presId="urn:microsoft.com/office/officeart/2005/8/layout/chevron2"/>
    <dgm:cxn modelId="{4E9D3315-F972-4C3A-8ED1-D8693155D672}" type="presParOf" srcId="{BE72453C-0534-4C0B-BB1C-699D1C3B936E}" destId="{9AB16C9F-76B4-4245-BAAB-F505CBF33A58}" srcOrd="1" destOrd="0" presId="urn:microsoft.com/office/officeart/2005/8/layout/chevron2"/>
    <dgm:cxn modelId="{993A4DC2-422F-4149-AB88-0817B035D587}" type="presParOf" srcId="{DDE3F41B-5C31-403D-8BBF-3D9577381CD8}" destId="{2DDBC898-C94F-457E-ABDA-F53A37710F3E}" srcOrd="3" destOrd="0" presId="urn:microsoft.com/office/officeart/2005/8/layout/chevron2"/>
    <dgm:cxn modelId="{853E59D1-F741-4EB3-82DA-1583A87E2094}" type="presParOf" srcId="{DDE3F41B-5C31-403D-8BBF-3D9577381CD8}" destId="{7A279DBC-22E3-4C91-A4B6-7AB0DB2E3E38}" srcOrd="4" destOrd="0" presId="urn:microsoft.com/office/officeart/2005/8/layout/chevron2"/>
    <dgm:cxn modelId="{9955ED49-D17C-4CDB-9CA4-0B74A9A42C21}" type="presParOf" srcId="{7A279DBC-22E3-4C91-A4B6-7AB0DB2E3E38}" destId="{88C20D80-E1AD-4628-B338-6BCE6655C31B}" srcOrd="0" destOrd="0" presId="urn:microsoft.com/office/officeart/2005/8/layout/chevron2"/>
    <dgm:cxn modelId="{80F3445C-61F0-4573-81D1-EFDFB1C5D03F}" type="presParOf" srcId="{7A279DBC-22E3-4C91-A4B6-7AB0DB2E3E38}" destId="{0ED33805-23F9-483A-BBA4-301EBC00A5D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CEA42-4A94-4366-A1F8-F4C4128CF1E2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kern="1200" dirty="0"/>
            <a:t>準備</a:t>
          </a:r>
        </a:p>
      </dsp:txBody>
      <dsp:txXfrm rot="-5400000">
        <a:off x="1" y="573596"/>
        <a:ext cx="1146297" cy="491270"/>
      </dsp:txXfrm>
    </dsp:sp>
    <dsp:sp modelId="{98166EC0-7298-4614-99B8-B83862C083B2}">
      <dsp:nvSpPr>
        <dsp:cNvPr id="0" name=""/>
        <dsp:cNvSpPr/>
      </dsp:nvSpPr>
      <dsp:spPr>
        <a:xfrm rot="5400000">
          <a:off x="5527339" y="-4380594"/>
          <a:ext cx="1064418" cy="9826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400" kern="1200" dirty="0"/>
            <a:t>Ａ：試験管を１本、用意する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400" kern="1200" dirty="0"/>
            <a:t>Ｂ：ﾏｸﾞﾈｼｳﾑ３ｇ、うすい塩酸（５％）をそれぞれ量りとる</a:t>
          </a:r>
        </a:p>
      </dsp:txBody>
      <dsp:txXfrm rot="-5400000">
        <a:off x="1146298" y="52408"/>
        <a:ext cx="9774541" cy="960496"/>
      </dsp:txXfrm>
    </dsp:sp>
    <dsp:sp modelId="{C826A182-CDDE-4B65-935B-8E8DE464F8FF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55000" cap="flat" cmpd="thickThin" algn="ctr">
          <a:solidFill>
            <a:schemeClr val="accent3">
              <a:hueOff val="5812304"/>
              <a:satOff val="-18573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kern="1200" dirty="0"/>
            <a:t>実験</a:t>
          </a:r>
        </a:p>
      </dsp:txBody>
      <dsp:txXfrm rot="-5400000">
        <a:off x="1" y="2017346"/>
        <a:ext cx="1146297" cy="491270"/>
      </dsp:txXfrm>
    </dsp:sp>
    <dsp:sp modelId="{9AB16C9F-76B4-4245-BAAB-F505CBF33A58}">
      <dsp:nvSpPr>
        <dsp:cNvPr id="0" name=""/>
        <dsp:cNvSpPr/>
      </dsp:nvSpPr>
      <dsp:spPr>
        <a:xfrm rot="5400000">
          <a:off x="5527339" y="-2936844"/>
          <a:ext cx="1064418" cy="9826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5812304"/>
              <a:satOff val="-18573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400" kern="1200" dirty="0"/>
            <a:t>①：試験管にマグネシウムを入れる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2400" kern="1200" dirty="0"/>
            <a:t>②：①にうすい塩酸を入れ、水素を発生させる</a:t>
          </a:r>
        </a:p>
      </dsp:txBody>
      <dsp:txXfrm rot="-5400000">
        <a:off x="1146298" y="1496158"/>
        <a:ext cx="9774541" cy="960496"/>
      </dsp:txXfrm>
    </dsp:sp>
    <dsp:sp modelId="{88C20D80-E1AD-4628-B338-6BCE6655C31B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kern="1200" dirty="0"/>
            <a:t>片づけ</a:t>
          </a:r>
        </a:p>
      </dsp:txBody>
      <dsp:txXfrm rot="-5400000">
        <a:off x="1" y="3461095"/>
        <a:ext cx="1146297" cy="491270"/>
      </dsp:txXfrm>
    </dsp:sp>
    <dsp:sp modelId="{0ED33805-23F9-483A-BBA4-301EBC00A5DE}">
      <dsp:nvSpPr>
        <dsp:cNvPr id="0" name=""/>
        <dsp:cNvSpPr/>
      </dsp:nvSpPr>
      <dsp:spPr>
        <a:xfrm rot="5400000">
          <a:off x="5527339" y="-1493095"/>
          <a:ext cx="1064418" cy="9826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2400" kern="1200" dirty="0"/>
            <a:t>Ⅰ</a:t>
          </a:r>
          <a:r>
            <a:rPr kumimoji="1" lang="ja-JP" altLang="en-US" sz="2400" kern="1200" dirty="0"/>
            <a:t>：試験管をしっかりと洗う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2400" kern="1200" dirty="0"/>
            <a:t>Ⅱ</a:t>
          </a:r>
          <a:r>
            <a:rPr kumimoji="1" lang="ja-JP" altLang="en-US" sz="2400" kern="1200" dirty="0"/>
            <a:t>：試験管をもとの場所にもどす</a:t>
          </a:r>
        </a:p>
      </dsp:txBody>
      <dsp:txXfrm rot="-5400000">
        <a:off x="1146298" y="2939907"/>
        <a:ext cx="9774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0.41745</cdr:x>
      <cdr:y>0.29877</cdr:y>
    </cdr:from>
    <cdr:to>
      <cdr:x>0.51135</cdr:x>
      <cdr:y>0.4069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4580586" y="1352214"/>
          <a:ext cx="1030309" cy="489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2800" dirty="0"/>
            <a:t>２１回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0.13732</cdr:x>
      <cdr:y>0.05976</cdr:y>
    </cdr:from>
    <cdr:to>
      <cdr:x>0.23122</cdr:x>
      <cdr:y>0.16789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1506828" y="270456"/>
          <a:ext cx="1030309" cy="489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ja-JP" altLang="en-US" sz="2800" dirty="0"/>
            <a:t>５回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0.01291</cdr:x>
      <cdr:y>0.16789</cdr:y>
    </cdr:from>
    <cdr:to>
      <cdr:x>0.10681</cdr:x>
      <cdr:y>0.27602</cdr:y>
    </cdr:to>
    <cdr:sp macro="" textlink="">
      <cdr:nvSpPr>
        <cdr:cNvPr id="4" name="テキスト ボックス 1"/>
        <cdr:cNvSpPr txBox="1"/>
      </cdr:nvSpPr>
      <cdr:spPr>
        <a:xfrm xmlns:a="http://schemas.openxmlformats.org/drawingml/2006/main">
          <a:off x="141667" y="759854"/>
          <a:ext cx="1030309" cy="489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ja-JP" altLang="en-US" sz="2800" dirty="0"/>
            <a:t>７回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0.11737</cdr:x>
      <cdr:y>0.43537</cdr:y>
    </cdr:from>
    <cdr:to>
      <cdr:x>0.21127</cdr:x>
      <cdr:y>0.5435</cdr:y>
    </cdr:to>
    <cdr:sp macro="" textlink="">
      <cdr:nvSpPr>
        <cdr:cNvPr id="5" name="テキスト ボックス 1"/>
        <cdr:cNvSpPr txBox="1"/>
      </cdr:nvSpPr>
      <cdr:spPr>
        <a:xfrm xmlns:a="http://schemas.openxmlformats.org/drawingml/2006/main">
          <a:off x="1287887" y="1970467"/>
          <a:ext cx="1030309" cy="489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ja-JP" altLang="en-US" sz="2800" dirty="0">
              <a:solidFill>
                <a:schemeClr val="bg1"/>
              </a:solidFill>
            </a:rPr>
            <a:t>１２回</a:t>
          </a:r>
          <a:endParaRPr lang="ja-JP" alt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0.32981</cdr:x>
      <cdr:y>0.57765</cdr:y>
    </cdr:from>
    <cdr:to>
      <cdr:x>0.42371</cdr:x>
      <cdr:y>0.68578</cdr:y>
    </cdr:to>
    <cdr:sp macro="" textlink="">
      <cdr:nvSpPr>
        <cdr:cNvPr id="6" name="テキスト ボックス 1"/>
        <cdr:cNvSpPr txBox="1"/>
      </cdr:nvSpPr>
      <cdr:spPr>
        <a:xfrm xmlns:a="http://schemas.openxmlformats.org/drawingml/2006/main">
          <a:off x="3618964" y="2614412"/>
          <a:ext cx="1030309" cy="489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ja-JP" altLang="en-US" sz="2800" dirty="0"/>
            <a:t>１７回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0.32394</cdr:x>
      <cdr:y>0</cdr:y>
    </cdr:from>
    <cdr:to>
      <cdr:x>0.41784</cdr:x>
      <cdr:y>0.10813</cdr:y>
    </cdr:to>
    <cdr:sp macro="" textlink="">
      <cdr:nvSpPr>
        <cdr:cNvPr id="7" name="テキスト ボックス 1"/>
        <cdr:cNvSpPr txBox="1"/>
      </cdr:nvSpPr>
      <cdr:spPr>
        <a:xfrm xmlns:a="http://schemas.openxmlformats.org/drawingml/2006/main">
          <a:off x="3554569" y="-25758"/>
          <a:ext cx="1030309" cy="489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ja-JP" altLang="en-US" sz="2800" dirty="0"/>
            <a:t>１回</a:t>
          </a:r>
          <a:endParaRPr lang="ja-JP" altLang="en-US" sz="1100" dirty="0"/>
        </a:p>
      </cdr:txBody>
    </cdr:sp>
  </cdr:relSizeAnchor>
  <cdr:relSizeAnchor xmlns:cdr="http://schemas.openxmlformats.org/drawingml/2006/chartDrawing">
    <cdr:from>
      <cdr:x>0.33177</cdr:x>
      <cdr:y>0.09958</cdr:y>
    </cdr:from>
    <cdr:to>
      <cdr:x>0.3482</cdr:x>
      <cdr:y>0.20771</cdr:y>
    </cdr:to>
    <cdr:sp macro="" textlink="">
      <cdr:nvSpPr>
        <cdr:cNvPr id="9" name="直線コネクタ 8"/>
        <cdr:cNvSpPr/>
      </cdr:nvSpPr>
      <cdr:spPr>
        <a:xfrm xmlns:a="http://schemas.openxmlformats.org/drawingml/2006/main" flipH="1">
          <a:off x="3640428" y="450692"/>
          <a:ext cx="180304" cy="489397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9FE89-E4AB-46BB-B4C2-CDDFF9F9E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6640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32EB2-73AC-4865-BE7E-01811BB6D2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33691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91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EE4FB4-A226-4327-BE49-11E00448EF18}" type="datetimeFigureOut">
              <a:rPr kumimoji="1" lang="ja-JP" altLang="en-US" smtClean="0"/>
              <a:pPr/>
              <a:t>2020/9/10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04AB19-9312-453E-B2F9-AF03AB7933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558084" y="2129196"/>
            <a:ext cx="10972800" cy="1143000"/>
          </a:xfrm>
        </p:spPr>
        <p:txBody>
          <a:bodyPr>
            <a:noAutofit/>
          </a:bodyPr>
          <a:lstStyle/>
          <a:p>
            <a:r>
              <a:rPr kumimoji="1" lang="en-US" altLang="ja-JP" sz="5400" dirty="0"/>
              <a:t>Ⅲ</a:t>
            </a:r>
            <a:r>
              <a:rPr kumimoji="1" lang="ja-JP" altLang="en-US" sz="5400" dirty="0"/>
              <a:t>部　グラフや</a:t>
            </a:r>
            <a:r>
              <a:rPr kumimoji="1" lang="en-US" altLang="ja-JP" sz="5400" dirty="0" err="1"/>
              <a:t>SmartArt</a:t>
            </a:r>
            <a:r>
              <a:rPr kumimoji="1" lang="ja-JP" altLang="en-US" sz="5400" dirty="0"/>
              <a:t>の使用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899954" y="2142309"/>
            <a:ext cx="914400" cy="54864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609600" y="1481138"/>
          <a:ext cx="10972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09600" y="338138"/>
            <a:ext cx="10972800" cy="1143000"/>
          </a:xfrm>
        </p:spPr>
        <p:txBody>
          <a:bodyPr/>
          <a:lstStyle/>
          <a:p>
            <a:r>
              <a:rPr kumimoji="1" lang="ja-JP" altLang="en-US" dirty="0"/>
              <a:t>①：グラフの作成</a:t>
            </a:r>
          </a:p>
        </p:txBody>
      </p:sp>
      <p:cxnSp>
        <p:nvCxnSpPr>
          <p:cNvPr id="11" name="直線コネクタ 10"/>
          <p:cNvCxnSpPr/>
          <p:nvPr/>
        </p:nvCxnSpPr>
        <p:spPr>
          <a:xfrm>
            <a:off x="1541417" y="2508069"/>
            <a:ext cx="1201783" cy="39188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準備</a:t>
            </a:r>
            <a:r>
              <a:rPr kumimoji="1" lang="en-US" altLang="ja-JP" dirty="0"/>
              <a:t>】</a:t>
            </a:r>
          </a:p>
          <a:p>
            <a:pPr lvl="0"/>
            <a:r>
              <a:rPr lang="ja-JP" altLang="en-US" dirty="0"/>
              <a:t>Ａ：試験管を１本、用意する</a:t>
            </a:r>
          </a:p>
          <a:p>
            <a:pPr lvl="0"/>
            <a:r>
              <a:rPr lang="ja-JP" altLang="en-US" dirty="0"/>
              <a:t>Ｂ：ﾏｸﾞﾈｼｳﾑ３ｇ、うすい塩酸（５％）をそれぞれ量りとる</a:t>
            </a:r>
          </a:p>
          <a:p>
            <a:pPr>
              <a:buNone/>
            </a:pPr>
            <a:r>
              <a:rPr lang="en-US" altLang="ja-JP" dirty="0"/>
              <a:t>【</a:t>
            </a:r>
            <a:r>
              <a:rPr lang="ja-JP" altLang="en-US" dirty="0"/>
              <a:t>実験</a:t>
            </a:r>
            <a:r>
              <a:rPr lang="en-US" altLang="ja-JP" dirty="0"/>
              <a:t>】</a:t>
            </a:r>
          </a:p>
          <a:p>
            <a:pPr lvl="0"/>
            <a:r>
              <a:rPr lang="ja-JP" altLang="en-US" dirty="0"/>
              <a:t>①：試験管にマグネシウムを入れる</a:t>
            </a:r>
          </a:p>
          <a:p>
            <a:pPr lvl="0"/>
            <a:r>
              <a:rPr lang="ja-JP" altLang="en-US" dirty="0"/>
              <a:t>②：①にうすい塩酸を入れ、水素を発生させる</a:t>
            </a:r>
          </a:p>
          <a:p>
            <a:pPr>
              <a:buNone/>
            </a:pPr>
            <a:r>
              <a:rPr lang="en-US" altLang="ja-JP" dirty="0"/>
              <a:t>【</a:t>
            </a:r>
            <a:r>
              <a:rPr lang="ja-JP" altLang="en-US" dirty="0"/>
              <a:t>片づけ</a:t>
            </a:r>
            <a:r>
              <a:rPr lang="en-US" altLang="ja-JP" dirty="0"/>
              <a:t>】</a:t>
            </a:r>
          </a:p>
          <a:p>
            <a:pPr lvl="0"/>
            <a:r>
              <a:rPr lang="en-US" altLang="ja-JP" dirty="0"/>
              <a:t>Ⅰ</a:t>
            </a:r>
            <a:r>
              <a:rPr lang="ja-JP" altLang="en-US" dirty="0"/>
              <a:t>：試験管をしっかりと洗う</a:t>
            </a:r>
          </a:p>
          <a:p>
            <a:pPr lvl="0"/>
            <a:r>
              <a:rPr lang="en-US" altLang="ja-JP" dirty="0"/>
              <a:t>Ⅱ</a:t>
            </a:r>
            <a:r>
              <a:rPr lang="ja-JP" altLang="en-US" dirty="0"/>
              <a:t>：試験管をもとの場所にもどす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②：</a:t>
            </a:r>
            <a:r>
              <a:rPr lang="en-US" altLang="ja-JP" dirty="0" err="1"/>
              <a:t>SmartArt</a:t>
            </a:r>
            <a:r>
              <a:rPr lang="ja-JP" altLang="en-US" dirty="0"/>
              <a:t>の使用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609600" y="1481138"/>
          <a:ext cx="10972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②：</a:t>
            </a:r>
            <a:r>
              <a:rPr kumimoji="1" lang="en-US" altLang="ja-JP" dirty="0" err="1"/>
              <a:t>SmartArt</a:t>
            </a:r>
            <a:r>
              <a:rPr lang="ja-JP" altLang="en-US" dirty="0"/>
              <a:t>の使用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FCEA42-4A94-4366-A1F8-F4C4128CF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DCFCEA42-4A94-4366-A1F8-F4C4128CF1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DCFCEA42-4A94-4366-A1F8-F4C4128CF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DCFCEA42-4A94-4366-A1F8-F4C4128CF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166EC0-7298-4614-99B8-B83862C08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98166EC0-7298-4614-99B8-B83862C083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98166EC0-7298-4614-99B8-B83862C08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98166EC0-7298-4614-99B8-B83862C08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826A182-CDDE-4B65-935B-8E8DE464F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C826A182-CDDE-4B65-935B-8E8DE464F8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C826A182-CDDE-4B65-935B-8E8DE464F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C826A182-CDDE-4B65-935B-8E8DE464F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B16C9F-76B4-4245-BAAB-F505CBF33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9AB16C9F-76B4-4245-BAAB-F505CBF33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9AB16C9F-76B4-4245-BAAB-F505CBF33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9AB16C9F-76B4-4245-BAAB-F505CBF33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C20D80-E1AD-4628-B338-6BCE6655C3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graphicEl>
                                              <a:dgm id="{88C20D80-E1AD-4628-B338-6BCE6655C3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88C20D80-E1AD-4628-B338-6BCE6655C3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88C20D80-E1AD-4628-B338-6BCE6655C3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D33805-23F9-483A-BBA4-301EBC00A5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graphicEl>
                                              <a:dgm id="{0ED33805-23F9-483A-BBA4-301EBC00A5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0ED33805-23F9-483A-BBA4-301EBC00A5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0ED33805-23F9-483A-BBA4-301EBC00A5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オリジナルマークを作ろう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③：図の結合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127846" y="3282645"/>
            <a:ext cx="1576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28575">
                  <a:solidFill>
                    <a:srgbClr val="FFC000"/>
                  </a:solidFill>
                  <a:prstDash val="solid"/>
                </a:ln>
                <a:solidFill>
                  <a:schemeClr val="bg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須藤</a:t>
            </a:r>
          </a:p>
        </p:txBody>
      </p:sp>
      <p:sp>
        <p:nvSpPr>
          <p:cNvPr id="5" name="星 6 4"/>
          <p:cNvSpPr/>
          <p:nvPr/>
        </p:nvSpPr>
        <p:spPr>
          <a:xfrm>
            <a:off x="3849144" y="2616307"/>
            <a:ext cx="2926079" cy="2256006"/>
          </a:xfrm>
          <a:prstGeom prst="star6">
            <a:avLst/>
          </a:prstGeom>
          <a:solidFill>
            <a:srgbClr val="00206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99908" y="3282645"/>
            <a:ext cx="753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＋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71212" y="3359589"/>
            <a:ext cx="753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＝</a:t>
            </a:r>
            <a:endParaRPr kumimoji="1" lang="ja-JP" altLang="en-US" sz="4400" dirty="0"/>
          </a:p>
        </p:txBody>
      </p:sp>
      <p:sp>
        <p:nvSpPr>
          <p:cNvPr id="12" name="星 6 11"/>
          <p:cNvSpPr/>
          <p:nvPr/>
        </p:nvSpPr>
        <p:spPr>
          <a:xfrm>
            <a:off x="8190390" y="2616307"/>
            <a:ext cx="2926079" cy="2256006"/>
          </a:xfrm>
          <a:prstGeom prst="star6">
            <a:avLst/>
          </a:prstGeom>
          <a:solidFill>
            <a:srgbClr val="00206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8865393" y="3282644"/>
            <a:ext cx="1576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28575">
                  <a:solidFill>
                    <a:srgbClr val="FFC000"/>
                  </a:solidFill>
                  <a:prstDash val="solid"/>
                </a:ln>
                <a:solidFill>
                  <a:schemeClr val="bg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須藤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9" grpId="0"/>
      <p:bldP spid="10" grpId="0"/>
      <p:bldP spid="12" grpId="0" animBg="1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249</TotalTime>
  <Words>178</Words>
  <Application>Microsoft Office PowerPoint</Application>
  <PresentationFormat>ワイド画面</PresentationFormat>
  <Paragraphs>35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Ｐゴシック</vt:lpstr>
      <vt:lpstr>Calibri</vt:lpstr>
      <vt:lpstr>Lucida Sans Unicode</vt:lpstr>
      <vt:lpstr>Verdana</vt:lpstr>
      <vt:lpstr>Wingdings 2</vt:lpstr>
      <vt:lpstr>Wingdings 3</vt:lpstr>
      <vt:lpstr>ビジネス</vt:lpstr>
      <vt:lpstr>Ⅲ部　グラフやSmartArtの使用</vt:lpstr>
      <vt:lpstr>①：グラフの作成</vt:lpstr>
      <vt:lpstr>②：SmartArtの使用</vt:lpstr>
      <vt:lpstr>②：SmartArtの使用</vt:lpstr>
      <vt:lpstr>③：図の結合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行動目標</dc:title>
  <dc:creator>鈴木元次</dc:creator>
  <cp:lastModifiedBy>user04</cp:lastModifiedBy>
  <cp:revision>26</cp:revision>
  <cp:lastPrinted>2018-07-31T07:18:31Z</cp:lastPrinted>
  <dcterms:created xsi:type="dcterms:W3CDTF">2016-07-27T23:17:45Z</dcterms:created>
  <dcterms:modified xsi:type="dcterms:W3CDTF">2020-09-10T09:33:17Z</dcterms:modified>
</cp:coreProperties>
</file>